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86AA9E4-E12B-4573-A008-A973F51620B7}" type="datetimeFigureOut">
              <a:rPr lang="en-US" smtClean="0"/>
              <a:t>5/29/2013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D944ABB-FDAF-4D4C-B18E-BCA241E90C55}"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AA9E4-E12B-4573-A008-A973F51620B7}" type="datetimeFigureOut">
              <a:rPr lang="en-US" smtClean="0"/>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4ABB-FDAF-4D4C-B18E-BCA241E90C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6AA9E4-E12B-4573-A008-A973F51620B7}" type="datetimeFigureOut">
              <a:rPr lang="en-US" smtClean="0"/>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4ABB-FDAF-4D4C-B18E-BCA241E90C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AA9E4-E12B-4573-A008-A973F51620B7}" type="datetimeFigureOut">
              <a:rPr lang="en-US" smtClean="0"/>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4ABB-FDAF-4D4C-B18E-BCA241E90C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86AA9E4-E12B-4573-A008-A973F51620B7}" type="datetimeFigureOut">
              <a:rPr lang="en-US" smtClean="0"/>
              <a:t>5/29/2013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4ABB-FDAF-4D4C-B18E-BCA241E90C55}"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6AA9E4-E12B-4573-A008-A973F51620B7}" type="datetimeFigureOut">
              <a:rPr lang="en-US" smtClean="0"/>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44ABB-FDAF-4D4C-B18E-BCA241E90C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6AA9E4-E12B-4573-A008-A973F51620B7}" type="datetimeFigureOut">
              <a:rPr lang="en-US" smtClean="0"/>
              <a:t>5/29/2013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944ABB-FDAF-4D4C-B18E-BCA241E90C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6AA9E4-E12B-4573-A008-A973F51620B7}" type="datetimeFigureOut">
              <a:rPr lang="en-US" smtClean="0"/>
              <a:t>5/29/2013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944ABB-FDAF-4D4C-B18E-BCA241E90C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86AA9E4-E12B-4573-A008-A973F51620B7}" type="datetimeFigureOut">
              <a:rPr lang="en-US" smtClean="0"/>
              <a:t>5/29/2013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944ABB-FDAF-4D4C-B18E-BCA241E90C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6AA9E4-E12B-4573-A008-A973F51620B7}" type="datetimeFigureOut">
              <a:rPr lang="en-US" smtClean="0"/>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44ABB-FDAF-4D4C-B18E-BCA241E90C55}"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86AA9E4-E12B-4573-A008-A973F51620B7}" type="datetimeFigureOut">
              <a:rPr lang="en-US" smtClean="0"/>
              <a:t>5/29/2013</a:t>
            </a:fld>
            <a:endParaRPr lang="en-US"/>
          </a:p>
        </p:txBody>
      </p:sp>
      <p:sp>
        <p:nvSpPr>
          <p:cNvPr id="7" name="Slide Number Placeholder 6"/>
          <p:cNvSpPr>
            <a:spLocks noGrp="1"/>
          </p:cNvSpPr>
          <p:nvPr>
            <p:ph type="sldNum" sz="quarter" idx="12"/>
          </p:nvPr>
        </p:nvSpPr>
        <p:spPr/>
        <p:txBody>
          <a:bodyPr/>
          <a:lstStyle/>
          <a:p>
            <a:fld id="{7D944ABB-FDAF-4D4C-B18E-BCA241E90C55}"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86AA9E4-E12B-4573-A008-A973F51620B7}" type="datetimeFigureOut">
              <a:rPr lang="en-US" smtClean="0"/>
              <a:t>5/29/2013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D944ABB-FDAF-4D4C-B18E-BCA241E90C55}"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P4x12uMeVV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376604"/>
            <a:ext cx="8229599" cy="6488323"/>
          </a:xfrm>
          <a:prstGeom prst="rect">
            <a:avLst/>
          </a:prstGeom>
        </p:spPr>
      </p:pic>
      <p:sp>
        <p:nvSpPr>
          <p:cNvPr id="3" name="Subtitle 2"/>
          <p:cNvSpPr>
            <a:spLocks noGrp="1"/>
          </p:cNvSpPr>
          <p:nvPr>
            <p:ph type="subTitle" idx="1"/>
          </p:nvPr>
        </p:nvSpPr>
        <p:spPr>
          <a:xfrm rot="19140000">
            <a:off x="1671647" y="3456135"/>
            <a:ext cx="6511131" cy="329259"/>
          </a:xfrm>
        </p:spPr>
        <p:txBody>
          <a:bodyPr>
            <a:normAutofit fontScale="92500" lnSpcReduction="10000"/>
          </a:bodyPr>
          <a:lstStyle/>
          <a:p>
            <a:r>
              <a:rPr lang="en-US" dirty="0" smtClean="0">
                <a:solidFill>
                  <a:schemeClr val="accent6">
                    <a:lumMod val="40000"/>
                    <a:lumOff val="60000"/>
                  </a:schemeClr>
                </a:solidFill>
              </a:rPr>
              <a:t>By. Nikki Almasi &amp; Ashley Chamberlain</a:t>
            </a:r>
            <a:endParaRPr lang="en-US" dirty="0">
              <a:solidFill>
                <a:schemeClr val="accent6">
                  <a:lumMod val="40000"/>
                  <a:lumOff val="60000"/>
                </a:schemeClr>
              </a:solidFill>
            </a:endParaRPr>
          </a:p>
        </p:txBody>
      </p:sp>
      <p:sp>
        <p:nvSpPr>
          <p:cNvPr id="2" name="Title 1"/>
          <p:cNvSpPr>
            <a:spLocks noGrp="1"/>
          </p:cNvSpPr>
          <p:nvPr>
            <p:ph type="ctrTitle"/>
          </p:nvPr>
        </p:nvSpPr>
        <p:spPr>
          <a:xfrm rot="19140000">
            <a:off x="1454871" y="2467213"/>
            <a:ext cx="5648623" cy="1204306"/>
          </a:xfrm>
        </p:spPr>
        <p:txBody>
          <a:bodyPr>
            <a:normAutofit/>
          </a:bodyPr>
          <a:lstStyle/>
          <a:p>
            <a:r>
              <a:rPr lang="en-US" b="1" dirty="0" smtClean="0">
                <a:solidFill>
                  <a:schemeClr val="accent2"/>
                </a:solidFill>
              </a:rPr>
              <a:t>      Tap Dancing </a:t>
            </a:r>
            <a:endParaRPr lang="en-US" b="1" dirty="0">
              <a:solidFill>
                <a:schemeClr val="accent2"/>
              </a:solidFill>
            </a:endParaRPr>
          </a:p>
        </p:txBody>
      </p:sp>
    </p:spTree>
    <p:extLst>
      <p:ext uri="{BB962C8B-B14F-4D97-AF65-F5344CB8AC3E}">
        <p14:creationId xmlns:p14="http://schemas.microsoft.com/office/powerpoint/2010/main" val="1748009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t>
            </a:r>
            <a:endParaRPr lang="en-US" dirty="0"/>
          </a:p>
        </p:txBody>
      </p:sp>
      <p:sp>
        <p:nvSpPr>
          <p:cNvPr id="3" name="Content Placeholder 2"/>
          <p:cNvSpPr>
            <a:spLocks noGrp="1"/>
          </p:cNvSpPr>
          <p:nvPr>
            <p:ph idx="1"/>
          </p:nvPr>
        </p:nvSpPr>
        <p:spPr/>
        <p:txBody>
          <a:bodyPr/>
          <a:lstStyle/>
          <a:p>
            <a:r>
              <a:rPr lang="en-US" dirty="0"/>
              <a:t>Tap Dancing </a:t>
            </a:r>
            <a:r>
              <a:rPr lang="en-US" dirty="0" smtClean="0"/>
              <a:t>started back </a:t>
            </a:r>
            <a:r>
              <a:rPr lang="en-US" dirty="0"/>
              <a:t>in the early 19th century. </a:t>
            </a:r>
            <a:endParaRPr lang="en-US" dirty="0" smtClean="0"/>
          </a:p>
          <a:p>
            <a:r>
              <a:rPr lang="en-US" dirty="0" smtClean="0"/>
              <a:t>It </a:t>
            </a:r>
            <a:r>
              <a:rPr lang="en-US" dirty="0"/>
              <a:t>is believed to have been based from African dance movements and was brought to America by slaves in the Southern United </a:t>
            </a:r>
            <a:r>
              <a:rPr lang="en-US" dirty="0" smtClean="0"/>
              <a:t>States.</a:t>
            </a:r>
            <a:endParaRPr lang="en-US" dirty="0" smtClean="0">
              <a:effectLst/>
            </a:endParaRPr>
          </a:p>
          <a:p>
            <a:r>
              <a:rPr lang="en-US" dirty="0" smtClean="0">
                <a:effectLst/>
              </a:rPr>
              <a:t>African </a:t>
            </a:r>
            <a:r>
              <a:rPr lang="en-US" dirty="0" smtClean="0">
                <a:effectLst/>
              </a:rPr>
              <a:t>slaves began tapping after being prohibited by the slave masters due to the language of the drums. </a:t>
            </a:r>
          </a:p>
          <a:p>
            <a:r>
              <a:rPr lang="en-US" dirty="0" smtClean="0">
                <a:effectLst/>
              </a:rPr>
              <a:t>It melded with Irish and British clogging steps to form tap dancing.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2600" y="4724019"/>
            <a:ext cx="2743200" cy="1819656"/>
          </a:xfrm>
          <a:prstGeom prst="rect">
            <a:avLst/>
          </a:prstGeom>
        </p:spPr>
      </p:pic>
    </p:spTree>
    <p:extLst>
      <p:ext uri="{BB962C8B-B14F-4D97-AF65-F5344CB8AC3E}">
        <p14:creationId xmlns:p14="http://schemas.microsoft.com/office/powerpoint/2010/main" val="1947627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nikki.almasi\AppData\Local\Microsoft\Windows\Temporary Internet Files\Content.IE5\WP69EM01\MM900395733[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849437"/>
            <a:ext cx="1191491" cy="85616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5600" y="24245"/>
            <a:ext cx="1834316" cy="1752600"/>
          </a:xfrm>
          <a:prstGeom prst="rect">
            <a:avLst/>
          </a:prstGeom>
        </p:spPr>
      </p:pic>
      <p:sp>
        <p:nvSpPr>
          <p:cNvPr id="2" name="Title 1"/>
          <p:cNvSpPr>
            <a:spLocks noGrp="1"/>
          </p:cNvSpPr>
          <p:nvPr>
            <p:ph type="title"/>
          </p:nvPr>
        </p:nvSpPr>
        <p:spPr/>
        <p:txBody>
          <a:bodyPr/>
          <a:lstStyle/>
          <a:p>
            <a:r>
              <a:rPr lang="en-US" dirty="0" smtClean="0"/>
              <a:t>Style</a:t>
            </a:r>
            <a:endParaRPr lang="en-US" dirty="0"/>
          </a:p>
        </p:txBody>
      </p:sp>
      <p:sp>
        <p:nvSpPr>
          <p:cNvPr id="3" name="Content Placeholder 2"/>
          <p:cNvSpPr>
            <a:spLocks noGrp="1"/>
          </p:cNvSpPr>
          <p:nvPr>
            <p:ph idx="1"/>
          </p:nvPr>
        </p:nvSpPr>
        <p:spPr/>
        <p:txBody>
          <a:bodyPr>
            <a:normAutofit/>
          </a:bodyPr>
          <a:lstStyle/>
          <a:p>
            <a:r>
              <a:rPr lang="en-US" dirty="0"/>
              <a:t>Tap </a:t>
            </a:r>
            <a:r>
              <a:rPr lang="en-US" dirty="0" smtClean="0"/>
              <a:t>dancers </a:t>
            </a:r>
            <a:r>
              <a:rPr lang="en-US" dirty="0"/>
              <a:t>wear </a:t>
            </a:r>
            <a:r>
              <a:rPr lang="en-US" dirty="0" smtClean="0"/>
              <a:t>special shoes</a:t>
            </a:r>
            <a:r>
              <a:rPr lang="en-US" dirty="0"/>
              <a:t> equipped with metal taps</a:t>
            </a:r>
            <a:r>
              <a:rPr lang="en-US" dirty="0" smtClean="0"/>
              <a:t>.</a:t>
            </a:r>
          </a:p>
          <a:p>
            <a:r>
              <a:rPr lang="en-US" dirty="0" smtClean="0"/>
              <a:t> </a:t>
            </a:r>
            <a:r>
              <a:rPr lang="en-US" dirty="0"/>
              <a:t>Tap dancers use their feet like drums to create rhythmic </a:t>
            </a:r>
            <a:r>
              <a:rPr lang="en-US" dirty="0" smtClean="0"/>
              <a:t>patterns </a:t>
            </a:r>
            <a:r>
              <a:rPr lang="en-US" dirty="0"/>
              <a:t>and timely beats. </a:t>
            </a:r>
            <a:endParaRPr lang="en-US" dirty="0" smtClean="0"/>
          </a:p>
          <a:p>
            <a:r>
              <a:rPr lang="en-US" dirty="0"/>
              <a:t>A few of the basic tap steps include the brush, flap, shuffle, and ball </a:t>
            </a:r>
            <a:r>
              <a:rPr lang="en-US" dirty="0" smtClean="0"/>
              <a:t>change.</a:t>
            </a:r>
          </a:p>
          <a:p>
            <a:r>
              <a:rPr lang="en-US" dirty="0"/>
              <a:t>The goal in tap dancing is to produce clear, clean sounds, with various levels of tone. Body weight should be held slightly forward, allowing most of the dancing to be done on the balls of the feet. The knees and ankles should be relaxed at all times</a:t>
            </a:r>
            <a:endParaRPr lang="en-US" dirty="0" smtClean="0"/>
          </a:p>
        </p:txBody>
      </p:sp>
      <p:pic>
        <p:nvPicPr>
          <p:cNvPr id="1026" name="Picture 2" descr="C:\Users\nikki.almasi\AppData\Local\Microsoft\Windows\Temporary Internet Files\Content.IE5\WP69EM01\MM910001132[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5655971"/>
            <a:ext cx="1695450" cy="981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4686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smtClean="0"/>
              <a:t>Evolution of Tap</a:t>
            </a:r>
            <a:endParaRPr lang="en-US" dirty="0"/>
          </a:p>
        </p:txBody>
      </p:sp>
      <p:sp>
        <p:nvSpPr>
          <p:cNvPr id="3" name="Content Placeholder 2"/>
          <p:cNvSpPr>
            <a:spLocks noGrp="1"/>
          </p:cNvSpPr>
          <p:nvPr>
            <p:ph idx="1"/>
          </p:nvPr>
        </p:nvSpPr>
        <p:spPr>
          <a:xfrm>
            <a:off x="304800" y="1828800"/>
            <a:ext cx="8229600" cy="5181600"/>
          </a:xfrm>
        </p:spPr>
        <p:txBody>
          <a:bodyPr>
            <a:normAutofit/>
          </a:bodyPr>
          <a:lstStyle/>
          <a:p>
            <a:r>
              <a:rPr lang="en-US" dirty="0" smtClean="0"/>
              <a:t>Tap dance came from West African and British </a:t>
            </a:r>
            <a:r>
              <a:rPr lang="en-US" dirty="0"/>
              <a:t>I</a:t>
            </a:r>
            <a:r>
              <a:rPr lang="en-US" dirty="0" smtClean="0"/>
              <a:t>sles Dancing.</a:t>
            </a:r>
          </a:p>
          <a:p>
            <a:r>
              <a:rPr lang="en-US" dirty="0"/>
              <a:t>African slaves, </a:t>
            </a:r>
            <a:r>
              <a:rPr lang="en-US" dirty="0" smtClean="0"/>
              <a:t>had </a:t>
            </a:r>
            <a:r>
              <a:rPr lang="en-US" dirty="0"/>
              <a:t>been transported to America during the 17th and 18th </a:t>
            </a:r>
            <a:r>
              <a:rPr lang="en-US" dirty="0" smtClean="0"/>
              <a:t>centuries.</a:t>
            </a:r>
          </a:p>
          <a:p>
            <a:r>
              <a:rPr lang="en-US" dirty="0" smtClean="0"/>
              <a:t>They started dancing because drums were prohibited.</a:t>
            </a:r>
            <a:r>
              <a:rPr lang="en-US" dirty="0"/>
              <a:t> Drums were replaced with foot tapping and </a:t>
            </a:r>
            <a:r>
              <a:rPr lang="en-US" dirty="0" smtClean="0"/>
              <a:t>clapping </a:t>
            </a:r>
          </a:p>
          <a:p>
            <a:r>
              <a:rPr lang="en-US" dirty="0"/>
              <a:t>T</a:t>
            </a:r>
            <a:r>
              <a:rPr lang="en-US" dirty="0" smtClean="0"/>
              <a:t>heir previous dance </a:t>
            </a:r>
            <a:r>
              <a:rPr lang="en-US" dirty="0"/>
              <a:t>movements had to be modified into low shuffles, sweeps and stomps.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195822"/>
            <a:ext cx="2514600" cy="151296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5226348"/>
            <a:ext cx="1270000" cy="1447800"/>
          </a:xfrm>
          <a:prstGeom prst="rect">
            <a:avLst/>
          </a:prstGeom>
        </p:spPr>
      </p:pic>
    </p:spTree>
    <p:extLst>
      <p:ext uri="{BB962C8B-B14F-4D97-AF65-F5344CB8AC3E}">
        <p14:creationId xmlns:p14="http://schemas.microsoft.com/office/powerpoint/2010/main" val="343417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Tap </a:t>
            </a:r>
            <a:r>
              <a:rPr lang="en-US" dirty="0"/>
              <a:t>D</a:t>
            </a:r>
            <a:r>
              <a:rPr lang="en-US" dirty="0" smtClean="0"/>
              <a:t>ancing's Popularity and Fame.</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Tap became famous from being seen in Broadway shows.</a:t>
            </a:r>
          </a:p>
          <a:p>
            <a:r>
              <a:rPr lang="en-US" dirty="0"/>
              <a:t>In the 1820’s tap dance was finally evolved into stage dance.</a:t>
            </a:r>
          </a:p>
          <a:p>
            <a:r>
              <a:rPr lang="en-US" dirty="0"/>
              <a:t>In the 20</a:t>
            </a:r>
            <a:r>
              <a:rPr lang="en-US" baseline="30000" dirty="0"/>
              <a:t>th</a:t>
            </a:r>
            <a:r>
              <a:rPr lang="en-US" dirty="0"/>
              <a:t> century tap intertwined with jazz and blues music</a:t>
            </a:r>
            <a:r>
              <a:rPr lang="en-US" dirty="0" smtClean="0"/>
              <a:t>.</a:t>
            </a:r>
            <a:endParaRPr lang="en-US" dirty="0"/>
          </a:p>
          <a:p>
            <a:r>
              <a:rPr lang="en-US" dirty="0"/>
              <a:t>During the early 1900’s tap became popular on broadways, in film and in musicals.</a:t>
            </a:r>
          </a:p>
          <a:p>
            <a:r>
              <a:rPr lang="en-US" dirty="0" smtClean="0"/>
              <a:t>Jazz music spread in the 1920’s and Tapping came along in shows.</a:t>
            </a:r>
          </a:p>
          <a:p>
            <a:r>
              <a:rPr lang="en-US" dirty="0"/>
              <a:t>Tap dancing’s popularity died down in the 1960s and </a:t>
            </a:r>
            <a:r>
              <a:rPr lang="en-US" dirty="0" smtClean="0"/>
              <a:t>70s,but came back in the late 70’s and early 80’s.</a:t>
            </a:r>
            <a:endParaRPr lang="en-US" dirty="0"/>
          </a:p>
        </p:txBody>
      </p:sp>
    </p:spTree>
    <p:extLst>
      <p:ext uri="{BB962C8B-B14F-4D97-AF65-F5344CB8AC3E}">
        <p14:creationId xmlns:p14="http://schemas.microsoft.com/office/powerpoint/2010/main" val="1229923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www.youtube.com/watch?v=P4x12uMeVVc</a:t>
            </a:r>
            <a:r>
              <a:rPr lang="en-US" dirty="0" smtClean="0"/>
              <a:t> </a:t>
            </a:r>
            <a:endParaRPr lang="en-US" dirty="0"/>
          </a:p>
        </p:txBody>
      </p:sp>
    </p:spTree>
    <p:extLst>
      <p:ext uri="{BB962C8B-B14F-4D97-AF65-F5344CB8AC3E}">
        <p14:creationId xmlns:p14="http://schemas.microsoft.com/office/powerpoint/2010/main" val="1511536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r>
              <a:rPr lang="en-US" sz="1800" dirty="0"/>
              <a:t>"Where did tap dancing originate from - Ask.com." </a:t>
            </a:r>
            <a:r>
              <a:rPr lang="en-US" sz="1800" i="1" dirty="0"/>
              <a:t>Ask.com - What's Your Question?</a:t>
            </a:r>
            <a:r>
              <a:rPr lang="en-US" sz="1800" dirty="0"/>
              <a:t>. </a:t>
            </a:r>
            <a:r>
              <a:rPr lang="en-US" sz="1800" dirty="0" err="1"/>
              <a:t>N.p</a:t>
            </a:r>
            <a:r>
              <a:rPr lang="en-US" sz="1800" dirty="0"/>
              <a:t>., </a:t>
            </a:r>
            <a:r>
              <a:rPr lang="en-US" sz="1800" dirty="0" err="1"/>
              <a:t>n.d.</a:t>
            </a:r>
            <a:r>
              <a:rPr lang="en-US" sz="1800" dirty="0"/>
              <a:t> Web. 23 May 2013. &lt;http://www.ask.com/question/where-did-tap-dancing-originate-from&gt;. </a:t>
            </a:r>
          </a:p>
          <a:p>
            <a:r>
              <a:rPr lang="en-US" sz="1800" dirty="0"/>
              <a:t>Category. "Tap Dance - Learn How to Tap Dance." </a:t>
            </a:r>
            <a:r>
              <a:rPr lang="en-US" sz="1800" i="1" dirty="0"/>
              <a:t>About Dance - Learn to Dance - Dance Steps and Tips - Ballet and Jazz Dance </a:t>
            </a:r>
            <a:r>
              <a:rPr lang="en-US" sz="1800" dirty="0"/>
              <a:t>. </a:t>
            </a:r>
            <a:r>
              <a:rPr lang="en-US" sz="1800" dirty="0" err="1"/>
              <a:t>N.p</a:t>
            </a:r>
            <a:r>
              <a:rPr lang="en-US" sz="1800" dirty="0"/>
              <a:t>., </a:t>
            </a:r>
            <a:r>
              <a:rPr lang="en-US" sz="1800" dirty="0" err="1"/>
              <a:t>n.d.</a:t>
            </a:r>
            <a:r>
              <a:rPr lang="en-US" sz="1800" dirty="0"/>
              <a:t> Web. 23 May 2013. &lt;http://dance.about.com/od/typesofdance/</a:t>
            </a:r>
          </a:p>
          <a:p>
            <a:r>
              <a:rPr lang="en-US" sz="1800" dirty="0"/>
              <a:t>Masters, Denise. "Tap dance history." </a:t>
            </a:r>
            <a:r>
              <a:rPr lang="en-US" sz="1800" i="1" dirty="0"/>
              <a:t>Upload &amp; Share PowerPoint presentations and documents</a:t>
            </a:r>
            <a:r>
              <a:rPr lang="en-US" sz="1800" dirty="0"/>
              <a:t>. </a:t>
            </a:r>
            <a:r>
              <a:rPr lang="en-US" sz="1800" dirty="0" err="1"/>
              <a:t>N.p</a:t>
            </a:r>
            <a:r>
              <a:rPr lang="en-US" sz="1800" dirty="0"/>
              <a:t>., </a:t>
            </a:r>
            <a:r>
              <a:rPr lang="en-US" sz="1800" dirty="0" err="1"/>
              <a:t>n.d.</a:t>
            </a:r>
            <a:r>
              <a:rPr lang="en-US" sz="1800" dirty="0"/>
              <a:t> Web. 27 May 2013. &lt;http://www.slideshare.net/dmasters/tap-dance-history&gt;. </a:t>
            </a:r>
            <a:endParaRPr lang="en-US" sz="1800" dirty="0" smtClean="0"/>
          </a:p>
          <a:p>
            <a:r>
              <a:rPr lang="en-US" sz="1800" dirty="0"/>
              <a:t>"An Absolutely Amazing (and Adorable) 7-Year-Old Tap Dancer - YouTube." </a:t>
            </a:r>
            <a:r>
              <a:rPr lang="en-US" sz="1800" i="1" dirty="0"/>
              <a:t>YouTube</a:t>
            </a:r>
            <a:r>
              <a:rPr lang="en-US" sz="1800" dirty="0"/>
              <a:t>. </a:t>
            </a:r>
            <a:r>
              <a:rPr lang="en-US" sz="1800" dirty="0" err="1"/>
              <a:t>N.p</a:t>
            </a:r>
            <a:r>
              <a:rPr lang="en-US" sz="1800" dirty="0"/>
              <a:t>., </a:t>
            </a:r>
            <a:r>
              <a:rPr lang="en-US" sz="1800" dirty="0" err="1"/>
              <a:t>n.d.</a:t>
            </a:r>
            <a:r>
              <a:rPr lang="en-US" sz="1800" dirty="0"/>
              <a:t> Web. 29 May 2013. &lt;http://www.youtube.com/watch?v=P4x12uMeVVc&gt;. </a:t>
            </a:r>
          </a:p>
          <a:p>
            <a:r>
              <a:rPr lang="en-US" sz="1800" dirty="0"/>
              <a:t>"The history of… tap dancing. (Really.) | Simple Mom." </a:t>
            </a:r>
            <a:r>
              <a:rPr lang="en-US" sz="1800" i="1" dirty="0"/>
              <a:t>Simple Mom | Live intentionally.</a:t>
            </a:r>
            <a:r>
              <a:rPr lang="en-US" sz="1800" dirty="0"/>
              <a:t>. </a:t>
            </a:r>
            <a:r>
              <a:rPr lang="en-US" sz="1800" dirty="0" err="1"/>
              <a:t>N.p</a:t>
            </a:r>
            <a:r>
              <a:rPr lang="en-US" sz="1800" dirty="0"/>
              <a:t>., </a:t>
            </a:r>
            <a:r>
              <a:rPr lang="en-US" sz="1800" dirty="0" err="1"/>
              <a:t>n.d.</a:t>
            </a:r>
            <a:r>
              <a:rPr lang="en-US" sz="1800" dirty="0"/>
              <a:t> Web. 27 May 2013. &lt;http://simplemom.net/history-of-tap-dancing/&gt;. </a:t>
            </a:r>
          </a:p>
          <a:p>
            <a:endParaRPr lang="en-US" dirty="0"/>
          </a:p>
        </p:txBody>
      </p:sp>
    </p:spTree>
    <p:extLst>
      <p:ext uri="{BB962C8B-B14F-4D97-AF65-F5344CB8AC3E}">
        <p14:creationId xmlns:p14="http://schemas.microsoft.com/office/powerpoint/2010/main" val="3214540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TotalTime>
  <Words>410</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Apothecary</vt:lpstr>
      <vt:lpstr>      Tap Dancing </vt:lpstr>
      <vt:lpstr>Origin</vt:lpstr>
      <vt:lpstr>Style</vt:lpstr>
      <vt:lpstr>Evolution of Tap</vt:lpstr>
      <vt:lpstr>Tap Dancing's Popularity and Fame.</vt:lpstr>
      <vt:lpstr>Video</vt:lpstr>
      <vt:lpstr>Bibliography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20</cp:revision>
  <dcterms:created xsi:type="dcterms:W3CDTF">2013-05-23T21:09:08Z</dcterms:created>
  <dcterms:modified xsi:type="dcterms:W3CDTF">2013-05-29T18:09:44Z</dcterms:modified>
</cp:coreProperties>
</file>